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13"/>
  </p:notesMasterIdLst>
  <p:sldIdLst>
    <p:sldId id="256" r:id="rId3"/>
    <p:sldId id="257" r:id="rId4"/>
    <p:sldId id="264" r:id="rId5"/>
    <p:sldId id="258" r:id="rId6"/>
    <p:sldId id="265" r:id="rId7"/>
    <p:sldId id="266" r:id="rId8"/>
    <p:sldId id="267" r:id="rId9"/>
    <p:sldId id="262" r:id="rId10"/>
    <p:sldId id="268" r:id="rId11"/>
    <p:sldId id="263" r:id="rId12"/>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36" d="100"/>
          <a:sy n="136" d="100"/>
        </p:scale>
        <p:origin x="894" y="2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png>
</file>

<file path=ppt/media/image10.jpeg>
</file>

<file path=ppt/media/image11.png>
</file>

<file path=ppt/media/image12.png>
</file>

<file path=ppt/media/image2.jpg>
</file>

<file path=ppt/media/image3.PNG>
</file>

<file path=ppt/media/image4.jpeg>
</file>

<file path=ppt/media/image5.jpeg>
</file>

<file path=ppt/media/image6.PN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6" name="PlaceHolder 1"/>
          <p:cNvSpPr>
            <a:spLocks noGrp="1" noRot="1" noChangeAspect="1"/>
          </p:cNvSpPr>
          <p:nvPr>
            <p:ph type="sldImg"/>
          </p:nvPr>
        </p:nvSpPr>
        <p:spPr>
          <a:xfrm>
            <a:off x="533520" y="764280"/>
            <a:ext cx="6704640" cy="3771360"/>
          </a:xfrm>
          <a:prstGeom prst="rect">
            <a:avLst/>
          </a:prstGeom>
        </p:spPr>
        <p:txBody>
          <a:bodyPr lIns="0" tIns="0" rIns="0" bIns="0" anchor="ctr">
            <a:noAutofit/>
          </a:bodyPr>
          <a:lstStyle/>
          <a:p>
            <a:r>
              <a:rPr lang="en-US" sz="1800" b="0" strike="noStrike" spc="-1">
                <a:solidFill>
                  <a:srgbClr val="000000"/>
                </a:solidFill>
                <a:latin typeface="Arial"/>
              </a:rPr>
              <a:t>Click to move the slide</a:t>
            </a:r>
          </a:p>
        </p:txBody>
      </p:sp>
      <p:sp>
        <p:nvSpPr>
          <p:cNvPr id="77" name="PlaceHolder 2"/>
          <p:cNvSpPr>
            <a:spLocks noGrp="1"/>
          </p:cNvSpPr>
          <p:nvPr>
            <p:ph type="body"/>
          </p:nvPr>
        </p:nvSpPr>
        <p:spPr>
          <a:xfrm>
            <a:off x="777240" y="4777560"/>
            <a:ext cx="6217560" cy="4525920"/>
          </a:xfrm>
          <a:prstGeom prst="rect">
            <a:avLst/>
          </a:prstGeom>
        </p:spPr>
        <p:txBody>
          <a:bodyPr lIns="0" tIns="0" rIns="0" bIns="0">
            <a:noAutofit/>
          </a:bodyPr>
          <a:lstStyle/>
          <a:p>
            <a:r>
              <a:rPr lang="en-US" sz="2000" b="0" strike="noStrike" spc="-1">
                <a:latin typeface="Arial"/>
              </a:rPr>
              <a:t>Click to edit the notes format</a:t>
            </a:r>
          </a:p>
        </p:txBody>
      </p:sp>
      <p:sp>
        <p:nvSpPr>
          <p:cNvPr id="78" name="PlaceHolder 3"/>
          <p:cNvSpPr>
            <a:spLocks noGrp="1"/>
          </p:cNvSpPr>
          <p:nvPr>
            <p:ph type="hdr"/>
          </p:nvPr>
        </p:nvSpPr>
        <p:spPr>
          <a:xfrm>
            <a:off x="0" y="0"/>
            <a:ext cx="3372840" cy="502560"/>
          </a:xfrm>
          <a:prstGeom prst="rect">
            <a:avLst/>
          </a:prstGeom>
        </p:spPr>
        <p:txBody>
          <a:bodyPr lIns="0" tIns="0" rIns="0" bIns="0">
            <a:noAutofit/>
          </a:bodyPr>
          <a:lstStyle/>
          <a:p>
            <a:r>
              <a:rPr lang="en-US" sz="1400" b="0" strike="noStrike" spc="-1">
                <a:latin typeface="Times New Roman"/>
              </a:rPr>
              <a:t>&lt;header&gt;</a:t>
            </a:r>
          </a:p>
        </p:txBody>
      </p:sp>
      <p:sp>
        <p:nvSpPr>
          <p:cNvPr id="79" name="PlaceHolder 4"/>
          <p:cNvSpPr>
            <a:spLocks noGrp="1"/>
          </p:cNvSpPr>
          <p:nvPr>
            <p:ph type="dt"/>
          </p:nvPr>
        </p:nvSpPr>
        <p:spPr>
          <a:xfrm>
            <a:off x="4399200" y="0"/>
            <a:ext cx="3372840" cy="502560"/>
          </a:xfrm>
          <a:prstGeom prst="rect">
            <a:avLst/>
          </a:prstGeom>
        </p:spPr>
        <p:txBody>
          <a:bodyPr lIns="0" tIns="0" rIns="0" bIns="0">
            <a:noAutofit/>
          </a:bodyPr>
          <a:lstStyle/>
          <a:p>
            <a:pPr algn="r"/>
            <a:r>
              <a:rPr lang="en-US" sz="1400" b="0" strike="noStrike" spc="-1">
                <a:latin typeface="Times New Roman"/>
              </a:rPr>
              <a:t>&lt;date/time&gt;</a:t>
            </a:r>
          </a:p>
        </p:txBody>
      </p:sp>
      <p:sp>
        <p:nvSpPr>
          <p:cNvPr id="80" name="PlaceHolder 5"/>
          <p:cNvSpPr>
            <a:spLocks noGrp="1"/>
          </p:cNvSpPr>
          <p:nvPr>
            <p:ph type="ftr"/>
          </p:nvPr>
        </p:nvSpPr>
        <p:spPr>
          <a:xfrm>
            <a:off x="0" y="9555480"/>
            <a:ext cx="3372840" cy="502560"/>
          </a:xfrm>
          <a:prstGeom prst="rect">
            <a:avLst/>
          </a:prstGeom>
        </p:spPr>
        <p:txBody>
          <a:bodyPr lIns="0" tIns="0" rIns="0" bIns="0" anchor="b">
            <a:noAutofit/>
          </a:bodyPr>
          <a:lstStyle/>
          <a:p>
            <a:r>
              <a:rPr lang="en-US" sz="1400" b="0" strike="noStrike" spc="-1">
                <a:latin typeface="Times New Roman"/>
              </a:rPr>
              <a:t>&lt;footer&gt;</a:t>
            </a:r>
          </a:p>
        </p:txBody>
      </p:sp>
      <p:sp>
        <p:nvSpPr>
          <p:cNvPr id="81" name="PlaceHolder 6"/>
          <p:cNvSpPr>
            <a:spLocks noGrp="1"/>
          </p:cNvSpPr>
          <p:nvPr>
            <p:ph type="sldNum"/>
          </p:nvPr>
        </p:nvSpPr>
        <p:spPr>
          <a:xfrm>
            <a:off x="4399200" y="9555480"/>
            <a:ext cx="3372840" cy="502560"/>
          </a:xfrm>
          <a:prstGeom prst="rect">
            <a:avLst/>
          </a:prstGeom>
        </p:spPr>
        <p:txBody>
          <a:bodyPr lIns="0" tIns="0" rIns="0" bIns="0" anchor="b">
            <a:noAutofit/>
          </a:bodyPr>
          <a:lstStyle/>
          <a:p>
            <a:pPr algn="r"/>
            <a:fld id="{AFAD695F-E982-4512-941C-90816114BCF1}" type="slidenum">
              <a:rPr lang="en-US" sz="1400" b="0" strike="noStrike" spc="-1">
                <a:latin typeface="Times New Roman"/>
              </a:rPr>
              <a:t>‹#›</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PlaceHolder 1"/>
          <p:cNvSpPr>
            <a:spLocks noGrp="1" noRot="1" noChangeAspect="1"/>
          </p:cNvSpPr>
          <p:nvPr>
            <p:ph type="sldImg"/>
          </p:nvPr>
        </p:nvSpPr>
        <p:spPr>
          <a:xfrm>
            <a:off x="381000" y="685800"/>
            <a:ext cx="6096000" cy="3429000"/>
          </a:xfrm>
          <a:prstGeom prst="rect">
            <a:avLst/>
          </a:prstGeom>
        </p:spPr>
      </p:sp>
      <p:sp>
        <p:nvSpPr>
          <p:cNvPr id="133" name="PlaceHolder 2"/>
          <p:cNvSpPr>
            <a:spLocks noGrp="1"/>
          </p:cNvSpPr>
          <p:nvPr>
            <p:ph type="body"/>
          </p:nvPr>
        </p:nvSpPr>
        <p:spPr>
          <a:xfrm>
            <a:off x="685800" y="4343400"/>
            <a:ext cx="5485680" cy="4114080"/>
          </a:xfrm>
          <a:prstGeom prst="rect">
            <a:avLst/>
          </a:prstGeom>
        </p:spPr>
        <p:txBody>
          <a:bodyPr lIns="0" tIns="91440" rIns="0" bIns="91440">
            <a:noAutofit/>
          </a:bodyPr>
          <a:lstStyle/>
          <a:p>
            <a:pPr marL="216000" indent="-216000">
              <a:lnSpc>
                <a:spcPct val="100000"/>
              </a:lnSpc>
              <a:tabLst>
                <a:tab pos="0" algn="l"/>
              </a:tabLst>
            </a:pPr>
            <a:endParaRPr lang="en-US" sz="1100" b="0" strike="noStrike" spc="-1" dirty="0">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4"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5"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7"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8"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9"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0"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2"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3"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4"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5"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6"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37"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41" name="PlaceHolder 2"/>
          <p:cNvSpPr>
            <a:spLocks noGrp="1"/>
          </p:cNvSpPr>
          <p:nvPr>
            <p:ph type="subTitle"/>
          </p:nvPr>
        </p:nvSpPr>
        <p:spPr>
          <a:xfrm>
            <a:off x="457200" y="1203480"/>
            <a:ext cx="8229240" cy="2982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43"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45"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46"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7"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8" name="PlaceHolder 1"/>
          <p:cNvSpPr>
            <a:spLocks noGrp="1"/>
          </p:cNvSpPr>
          <p:nvPr>
            <p:ph type="subTitle"/>
          </p:nvPr>
        </p:nvSpPr>
        <p:spPr>
          <a:xfrm>
            <a:off x="457200" y="205200"/>
            <a:ext cx="8229240" cy="39812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0"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1"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2"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3" name="PlaceHolder 2"/>
          <p:cNvSpPr>
            <a:spLocks noGrp="1"/>
          </p:cNvSpPr>
          <p:nvPr>
            <p:ph type="subTitle"/>
          </p:nvPr>
        </p:nvSpPr>
        <p:spPr>
          <a:xfrm>
            <a:off x="457200" y="1203480"/>
            <a:ext cx="8229240" cy="298296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4"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5"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6"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8"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59"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0"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62" name="PlaceHolder 2"/>
          <p:cNvSpPr>
            <a:spLocks noGrp="1"/>
          </p:cNvSpPr>
          <p:nvPr>
            <p:ph type="body"/>
          </p:nvPr>
        </p:nvSpPr>
        <p:spPr>
          <a:xfrm>
            <a:off x="457200" y="1203480"/>
            <a:ext cx="822924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3" name="PlaceHolder 3"/>
          <p:cNvSpPr>
            <a:spLocks noGrp="1"/>
          </p:cNvSpPr>
          <p:nvPr>
            <p:ph type="body"/>
          </p:nvPr>
        </p:nvSpPr>
        <p:spPr>
          <a:xfrm>
            <a:off x="457200" y="2761920"/>
            <a:ext cx="822924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65"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6"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7"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68" name="PlaceHolder 5"/>
          <p:cNvSpPr>
            <a:spLocks noGrp="1"/>
          </p:cNvSpPr>
          <p:nvPr>
            <p:ph type="body"/>
          </p:nvPr>
        </p:nvSpPr>
        <p:spPr>
          <a:xfrm>
            <a:off x="4674240" y="276192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70" name="PlaceHolder 2"/>
          <p:cNvSpPr>
            <a:spLocks noGrp="1"/>
          </p:cNvSpPr>
          <p:nvPr>
            <p:ph type="body"/>
          </p:nvPr>
        </p:nvSpPr>
        <p:spPr>
          <a:xfrm>
            <a:off x="457200" y="120348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1" name="PlaceHolder 3"/>
          <p:cNvSpPr>
            <a:spLocks noGrp="1"/>
          </p:cNvSpPr>
          <p:nvPr>
            <p:ph type="body"/>
          </p:nvPr>
        </p:nvSpPr>
        <p:spPr>
          <a:xfrm>
            <a:off x="3239640" y="120348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2" name="PlaceHolder 4"/>
          <p:cNvSpPr>
            <a:spLocks noGrp="1"/>
          </p:cNvSpPr>
          <p:nvPr>
            <p:ph type="body"/>
          </p:nvPr>
        </p:nvSpPr>
        <p:spPr>
          <a:xfrm>
            <a:off x="6022080" y="120348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3" name="PlaceHolder 5"/>
          <p:cNvSpPr>
            <a:spLocks noGrp="1"/>
          </p:cNvSpPr>
          <p:nvPr>
            <p:ph type="body"/>
          </p:nvPr>
        </p:nvSpPr>
        <p:spPr>
          <a:xfrm>
            <a:off x="457200" y="276192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4" name="PlaceHolder 6"/>
          <p:cNvSpPr>
            <a:spLocks noGrp="1"/>
          </p:cNvSpPr>
          <p:nvPr>
            <p:ph type="body"/>
          </p:nvPr>
        </p:nvSpPr>
        <p:spPr>
          <a:xfrm>
            <a:off x="3239640" y="276192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75" name="PlaceHolder 7"/>
          <p:cNvSpPr>
            <a:spLocks noGrp="1"/>
          </p:cNvSpPr>
          <p:nvPr>
            <p:ph type="body"/>
          </p:nvPr>
        </p:nvSpPr>
        <p:spPr>
          <a:xfrm>
            <a:off x="6022080" y="2761920"/>
            <a:ext cx="264960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5" name="PlaceHolder 2"/>
          <p:cNvSpPr>
            <a:spLocks noGrp="1"/>
          </p:cNvSpPr>
          <p:nvPr>
            <p:ph type="body"/>
          </p:nvPr>
        </p:nvSpPr>
        <p:spPr>
          <a:xfrm>
            <a:off x="457200" y="1203480"/>
            <a:ext cx="8229240" cy="29829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7"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8"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457200" y="205200"/>
            <a:ext cx="8229240" cy="3981240"/>
          </a:xfrm>
          <a:prstGeom prst="rect">
            <a:avLst/>
          </a:prstGeom>
        </p:spPr>
        <p:txBody>
          <a:bodyPr lIns="0" tIns="0" rIns="0" bIns="0" anchor="ctr">
            <a:noAutofit/>
          </a:bodyPr>
          <a:lstStyle/>
          <a:p>
            <a:pPr algn="ctr"/>
            <a:endParaRPr lang="en-US"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2"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3" name="PlaceHolder 3"/>
          <p:cNvSpPr>
            <a:spLocks noGrp="1"/>
          </p:cNvSpPr>
          <p:nvPr>
            <p:ph type="body"/>
          </p:nvPr>
        </p:nvSpPr>
        <p:spPr>
          <a:xfrm>
            <a:off x="4674240" y="1203480"/>
            <a:ext cx="4015800" cy="29829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4" name="PlaceHolder 4"/>
          <p:cNvSpPr>
            <a:spLocks noGrp="1"/>
          </p:cNvSpPr>
          <p:nvPr>
            <p:ph type="body"/>
          </p:nvPr>
        </p:nvSpPr>
        <p:spPr>
          <a:xfrm>
            <a:off x="457200" y="276192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16" name="PlaceHolder 2"/>
          <p:cNvSpPr>
            <a:spLocks noGrp="1"/>
          </p:cNvSpPr>
          <p:nvPr>
            <p:ph type="body"/>
          </p:nvPr>
        </p:nvSpPr>
        <p:spPr>
          <a:xfrm>
            <a:off x="457200" y="1203480"/>
            <a:ext cx="4015800" cy="298296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7"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18" name="PlaceHolder 4"/>
          <p:cNvSpPr>
            <a:spLocks noGrp="1"/>
          </p:cNvSpPr>
          <p:nvPr>
            <p:ph type="body"/>
          </p:nvPr>
        </p:nvSpPr>
        <p:spPr>
          <a:xfrm>
            <a:off x="4674240" y="276192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457200" y="205200"/>
            <a:ext cx="8229240" cy="858600"/>
          </a:xfrm>
          <a:prstGeom prst="rect">
            <a:avLst/>
          </a:prstGeom>
        </p:spPr>
        <p:txBody>
          <a:bodyPr lIns="0" tIns="0" rIns="0" bIns="0" anchor="ctr">
            <a:noAutofit/>
          </a:bodyPr>
          <a:lstStyle/>
          <a:p>
            <a:endParaRPr lang="en-US" sz="1800" b="0" strike="noStrike" spc="-1">
              <a:solidFill>
                <a:srgbClr val="000000"/>
              </a:solidFill>
              <a:latin typeface="Arial"/>
            </a:endParaRPr>
          </a:p>
        </p:txBody>
      </p:sp>
      <p:sp>
        <p:nvSpPr>
          <p:cNvPr id="20" name="PlaceHolder 2"/>
          <p:cNvSpPr>
            <a:spLocks noGrp="1"/>
          </p:cNvSpPr>
          <p:nvPr>
            <p:ph type="body"/>
          </p:nvPr>
        </p:nvSpPr>
        <p:spPr>
          <a:xfrm>
            <a:off x="45720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1" name="PlaceHolder 3"/>
          <p:cNvSpPr>
            <a:spLocks noGrp="1"/>
          </p:cNvSpPr>
          <p:nvPr>
            <p:ph type="body"/>
          </p:nvPr>
        </p:nvSpPr>
        <p:spPr>
          <a:xfrm>
            <a:off x="4674240" y="1203480"/>
            <a:ext cx="4015800" cy="1422720"/>
          </a:xfrm>
          <a:prstGeom prst="rect">
            <a:avLst/>
          </a:prstGeom>
        </p:spPr>
        <p:txBody>
          <a:bodyPr lIns="0" tIns="0" rIns="0" bIns="0">
            <a:normAutofit/>
          </a:bodyPr>
          <a:lstStyle/>
          <a:p>
            <a:endParaRPr lang="en-US" sz="2800" b="0" strike="noStrike" spc="-1">
              <a:solidFill>
                <a:srgbClr val="000000"/>
              </a:solidFill>
              <a:latin typeface="Arial"/>
            </a:endParaRPr>
          </a:p>
        </p:txBody>
      </p:sp>
      <p:sp>
        <p:nvSpPr>
          <p:cNvPr id="22" name="PlaceHolder 4"/>
          <p:cNvSpPr>
            <a:spLocks noGrp="1"/>
          </p:cNvSpPr>
          <p:nvPr>
            <p:ph type="body"/>
          </p:nvPr>
        </p:nvSpPr>
        <p:spPr>
          <a:xfrm>
            <a:off x="457200" y="2761920"/>
            <a:ext cx="8229240" cy="1422720"/>
          </a:xfrm>
          <a:prstGeom prst="rect">
            <a:avLst/>
          </a:prstGeom>
        </p:spPr>
        <p:txBody>
          <a:bodyPr lIns="0" tIns="0" rIns="0" bIns="0">
            <a:normAutofit/>
          </a:bodyPr>
          <a:lstStyle/>
          <a:p>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457200" y="205200"/>
            <a:ext cx="8229240" cy="858600"/>
          </a:xfrm>
          <a:prstGeom prst="rect">
            <a:avLst/>
          </a:prstGeom>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3" name="PlaceHolder 2"/>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0">
          <a:blip r:embed="rId14"/>
          <a:stretch>
            <a:fillRect/>
          </a:stretch>
        </a:blipFill>
        <a:effectLst/>
      </p:bgPr>
    </p:bg>
    <p:spTree>
      <p:nvGrpSpPr>
        <p:cNvPr id="1" name=""/>
        <p:cNvGrpSpPr/>
        <p:nvPr/>
      </p:nvGrpSpPr>
      <p:grpSpPr>
        <a:xfrm>
          <a:off x="0" y="0"/>
          <a:ext cx="0" cy="0"/>
          <a:chOff x="0" y="0"/>
          <a:chExt cx="0" cy="0"/>
        </a:xfrm>
      </p:grpSpPr>
      <p:sp>
        <p:nvSpPr>
          <p:cNvPr id="38" name="PlaceHolder 1"/>
          <p:cNvSpPr>
            <a:spLocks noGrp="1"/>
          </p:cNvSpPr>
          <p:nvPr>
            <p:ph type="title"/>
          </p:nvPr>
        </p:nvSpPr>
        <p:spPr>
          <a:xfrm>
            <a:off x="457200" y="205200"/>
            <a:ext cx="8228880" cy="858240"/>
          </a:xfrm>
          <a:prstGeom prst="rect">
            <a:avLst/>
          </a:prstGeom>
        </p:spPr>
        <p:txBody>
          <a:bodyPr lIns="0" tIns="0" rIns="0" bIns="0" anchor="ctr">
            <a:noAutofit/>
          </a:bodyPr>
          <a:lstStyle/>
          <a:p>
            <a:pPr algn="ctr"/>
            <a:r>
              <a:rPr lang="en-US" sz="4400" b="0" strike="noStrike" spc="-1">
                <a:solidFill>
                  <a:srgbClr val="000000"/>
                </a:solidFill>
                <a:latin typeface="Arial"/>
              </a:rPr>
              <a:t>Click to edit the title text format</a:t>
            </a:r>
          </a:p>
        </p:txBody>
      </p:sp>
      <p:sp>
        <p:nvSpPr>
          <p:cNvPr id="39" name="PlaceHolder 2"/>
          <p:cNvSpPr>
            <a:spLocks noGrp="1"/>
          </p:cNvSpPr>
          <p:nvPr>
            <p:ph type="body"/>
          </p:nvPr>
        </p:nvSpPr>
        <p:spPr>
          <a:xfrm>
            <a:off x="457200" y="1203480"/>
            <a:ext cx="8229240" cy="298296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US" sz="2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en-US" sz="20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en-US"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en-US"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en-US"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en-US"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CustomShape 1"/>
          <p:cNvSpPr/>
          <p:nvPr/>
        </p:nvSpPr>
        <p:spPr>
          <a:xfrm>
            <a:off x="563040" y="2571840"/>
            <a:ext cx="8017560" cy="41544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gn="ctr">
              <a:lnSpc>
                <a:spcPct val="115000"/>
              </a:lnSpc>
              <a:tabLst>
                <a:tab pos="0" algn="l"/>
              </a:tabLst>
            </a:pPr>
            <a:r>
              <a:rPr lang="en" sz="2000" b="1" strike="noStrike" spc="-1" dirty="0">
                <a:solidFill>
                  <a:srgbClr val="FFFFFF"/>
                </a:solidFill>
                <a:latin typeface="Roboto Mono"/>
                <a:ea typeface="Roboto Mono"/>
              </a:rPr>
              <a:t>D</a:t>
            </a:r>
            <a:r>
              <a:rPr lang="en" sz="2000" b="0" strike="noStrike" spc="-1" dirty="0">
                <a:solidFill>
                  <a:srgbClr val="FFFFFF"/>
                </a:solidFill>
                <a:latin typeface="Arial"/>
                <a:ea typeface="Arial"/>
              </a:rPr>
              <a:t>ebris </a:t>
            </a:r>
            <a:r>
              <a:rPr lang="en" sz="2000" b="1" strike="noStrike" spc="-1" dirty="0">
                <a:solidFill>
                  <a:srgbClr val="FFFFFF"/>
                </a:solidFill>
                <a:latin typeface="Roboto Mono"/>
                <a:ea typeface="Roboto Mono"/>
              </a:rPr>
              <a:t>I</a:t>
            </a:r>
            <a:r>
              <a:rPr lang="en" sz="2000" b="0" strike="noStrike" spc="-1" dirty="0">
                <a:solidFill>
                  <a:srgbClr val="FFFFFF"/>
                </a:solidFill>
                <a:latin typeface="Arial"/>
                <a:ea typeface="Arial"/>
              </a:rPr>
              <a:t>n </a:t>
            </a:r>
            <a:r>
              <a:rPr lang="en" sz="2000" b="1" strike="noStrike" spc="-1" dirty="0">
                <a:solidFill>
                  <a:srgbClr val="FFFFFF"/>
                </a:solidFill>
                <a:latin typeface="Roboto Mono"/>
                <a:ea typeface="Roboto Mono"/>
              </a:rPr>
              <a:t>S</a:t>
            </a:r>
            <a:r>
              <a:rPr lang="en" sz="2000" b="0" strike="noStrike" spc="-1" dirty="0">
                <a:solidFill>
                  <a:srgbClr val="FFFFFF"/>
                </a:solidFill>
                <a:latin typeface="Arial"/>
                <a:ea typeface="Arial"/>
              </a:rPr>
              <a:t>pace </a:t>
            </a:r>
            <a:r>
              <a:rPr lang="en" sz="2000" b="1" strike="noStrike" spc="-1" dirty="0">
                <a:solidFill>
                  <a:srgbClr val="FFFFFF"/>
                </a:solidFill>
                <a:latin typeface="Roboto Mono"/>
                <a:ea typeface="Roboto Mono"/>
              </a:rPr>
              <a:t>A</a:t>
            </a:r>
            <a:r>
              <a:rPr lang="en" sz="2000" b="0" strike="noStrike" spc="-1" dirty="0">
                <a:solidFill>
                  <a:srgbClr val="FFFFFF"/>
                </a:solidFill>
                <a:latin typeface="Arial"/>
                <a:ea typeface="Arial"/>
              </a:rPr>
              <a:t>utonomous </a:t>
            </a:r>
            <a:r>
              <a:rPr lang="en" sz="2000" b="1" strike="noStrike" spc="-1" dirty="0">
                <a:solidFill>
                  <a:srgbClr val="FFFFFF"/>
                </a:solidFill>
                <a:latin typeface="Roboto Mono"/>
                <a:ea typeface="Roboto Mono"/>
              </a:rPr>
              <a:t>R</a:t>
            </a:r>
            <a:r>
              <a:rPr lang="en" sz="2000" b="0" strike="noStrike" spc="-1" dirty="0">
                <a:solidFill>
                  <a:srgbClr val="FFFFFF"/>
                </a:solidFill>
                <a:latin typeface="Arial"/>
                <a:ea typeface="Arial"/>
              </a:rPr>
              <a:t>emoval </a:t>
            </a:r>
            <a:r>
              <a:rPr lang="en" sz="2000" b="1" strike="noStrike" spc="-1" dirty="0">
                <a:solidFill>
                  <a:srgbClr val="FFFFFF"/>
                </a:solidFill>
                <a:latin typeface="Roboto Mono"/>
                <a:ea typeface="Roboto Mono"/>
              </a:rPr>
              <a:t>M</a:t>
            </a:r>
            <a:r>
              <a:rPr lang="en" sz="2000" b="0" strike="noStrike" spc="-1" dirty="0">
                <a:solidFill>
                  <a:srgbClr val="FFFFFF"/>
                </a:solidFill>
                <a:latin typeface="Arial"/>
                <a:ea typeface="Arial"/>
              </a:rPr>
              <a:t>echanism</a:t>
            </a:r>
            <a:endParaRPr lang="en-US" sz="2000" b="0" strike="noStrike" spc="-1" dirty="0">
              <a:latin typeface="Arial"/>
            </a:endParaRPr>
          </a:p>
          <a:p>
            <a:pPr>
              <a:lnSpc>
                <a:spcPct val="115000"/>
              </a:lnSpc>
              <a:spcBef>
                <a:spcPts val="1599"/>
              </a:spcBef>
              <a:tabLst>
                <a:tab pos="0" algn="l"/>
              </a:tabLst>
            </a:pPr>
            <a:endParaRPr lang="en-US" sz="2000" b="0" strike="noStrike" spc="-1" dirty="0">
              <a:latin typeface="Arial"/>
            </a:endParaRPr>
          </a:p>
          <a:p>
            <a:pPr algn="ctr">
              <a:lnSpc>
                <a:spcPct val="115000"/>
              </a:lnSpc>
              <a:spcBef>
                <a:spcPts val="1599"/>
              </a:spcBef>
              <a:spcAft>
                <a:spcPts val="1599"/>
              </a:spcAft>
              <a:tabLst>
                <a:tab pos="0" algn="l"/>
              </a:tabLst>
            </a:pPr>
            <a:r>
              <a:rPr lang="en" sz="1000" spc="-1" dirty="0">
                <a:solidFill>
                  <a:srgbClr val="FFFFFF"/>
                </a:solidFill>
                <a:latin typeface="Arial"/>
                <a:ea typeface="Arial"/>
              </a:rPr>
              <a:t>4</a:t>
            </a:r>
            <a:r>
              <a:rPr lang="en" sz="1000" b="0" strike="noStrike" spc="-1" dirty="0">
                <a:solidFill>
                  <a:srgbClr val="FFFFFF"/>
                </a:solidFill>
                <a:latin typeface="Arial"/>
                <a:ea typeface="Arial"/>
              </a:rPr>
              <a:t>/16/2021</a:t>
            </a:r>
            <a:endParaRPr lang="en-US" sz="1000" b="0" strike="noStrike" spc="-1" dirty="0">
              <a:latin typeface="Arial"/>
            </a:endParaRPr>
          </a:p>
        </p:txBody>
      </p:sp>
      <p:sp>
        <p:nvSpPr>
          <p:cNvPr id="83" name="CustomShape 2"/>
          <p:cNvSpPr/>
          <p:nvPr/>
        </p:nvSpPr>
        <p:spPr>
          <a:xfrm>
            <a:off x="439200" y="1402200"/>
            <a:ext cx="8265240" cy="7401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gn="ctr">
              <a:lnSpc>
                <a:spcPct val="100000"/>
              </a:lnSpc>
              <a:tabLst>
                <a:tab pos="0" algn="l"/>
              </a:tabLst>
            </a:pPr>
            <a:r>
              <a:rPr lang="en" sz="2800" b="0" strike="noStrike" spc="-1" dirty="0">
                <a:solidFill>
                  <a:srgbClr val="FFFFFF"/>
                </a:solidFill>
                <a:latin typeface="Arial"/>
                <a:ea typeface="Arial"/>
              </a:rPr>
              <a:t>DISARM Milestone 6</a:t>
            </a:r>
            <a:br>
              <a:rPr dirty="0"/>
            </a:br>
            <a:r>
              <a:rPr lang="en" sz="1600" b="0" strike="noStrike" spc="-1" dirty="0">
                <a:solidFill>
                  <a:srgbClr val="FFFFFF"/>
                </a:solidFill>
                <a:latin typeface="Arial"/>
                <a:ea typeface="Arial"/>
              </a:rPr>
              <a:t>Second Semester</a:t>
            </a:r>
            <a:endParaRPr lang="en-US" sz="1600" b="0" strike="noStrike" spc="-1" dirty="0">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0">
          <a:blip r:embed="rId2"/>
          <a:stretch>
            <a:fillRect/>
          </a:stretch>
        </a:blipFill>
        <a:effectLst/>
      </p:bgPr>
    </p:bg>
    <p:spTree>
      <p:nvGrpSpPr>
        <p:cNvPr id="1" name=""/>
        <p:cNvGrpSpPr/>
        <p:nvPr/>
      </p:nvGrpSpPr>
      <p:grpSpPr>
        <a:xfrm>
          <a:off x="0" y="0"/>
          <a:ext cx="0" cy="0"/>
          <a:chOff x="0" y="0"/>
          <a:chExt cx="0" cy="0"/>
        </a:xfrm>
      </p:grpSpPr>
      <p:sp>
        <p:nvSpPr>
          <p:cNvPr id="114" name="CustomShape 1"/>
          <p:cNvSpPr/>
          <p:nvPr/>
        </p:nvSpPr>
        <p:spPr>
          <a:xfrm>
            <a:off x="1298160" y="348120"/>
            <a:ext cx="6770880" cy="193536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gn="ctr">
              <a:lnSpc>
                <a:spcPct val="100000"/>
              </a:lnSpc>
              <a:tabLst>
                <a:tab pos="0" algn="l"/>
              </a:tabLst>
            </a:pPr>
            <a:r>
              <a:rPr lang="en" sz="8200" b="0" strike="noStrike" spc="-1">
                <a:solidFill>
                  <a:srgbClr val="FFFFFF"/>
                </a:solidFill>
                <a:latin typeface="Arial"/>
                <a:ea typeface="Arial"/>
              </a:rPr>
              <a:t>THANK YOU!</a:t>
            </a:r>
            <a:endParaRPr lang="en-US" sz="8200" b="0" strike="noStrike" spc="-1">
              <a:latin typeface="Arial"/>
            </a:endParaRPr>
          </a:p>
        </p:txBody>
      </p:sp>
      <p:sp>
        <p:nvSpPr>
          <p:cNvPr id="115" name="CustomShape 2"/>
          <p:cNvSpPr/>
          <p:nvPr/>
        </p:nvSpPr>
        <p:spPr>
          <a:xfrm>
            <a:off x="623160" y="2571840"/>
            <a:ext cx="2651760" cy="1512000"/>
          </a:xfrm>
          <a:prstGeom prst="rect">
            <a:avLst/>
          </a:prstGeom>
          <a:noFill/>
          <a:ln>
            <a:noFill/>
          </a:ln>
        </p:spPr>
        <p:style>
          <a:lnRef idx="0">
            <a:scrgbClr r="0" g="0" b="0"/>
          </a:lnRef>
          <a:fillRef idx="0">
            <a:scrgbClr r="0" g="0" b="0"/>
          </a:fillRef>
          <a:effectRef idx="0">
            <a:scrgbClr r="0" g="0" b="0"/>
          </a:effectRef>
          <a:fontRef idx="minor"/>
        </p:style>
        <p:txBody>
          <a:bodyPr lIns="0" tIns="6480" rIns="0" bIns="0">
            <a:noAutofit/>
          </a:bodyPr>
          <a:lstStyle/>
          <a:p>
            <a:pPr algn="ctr">
              <a:lnSpc>
                <a:spcPct val="150000"/>
              </a:lnSpc>
              <a:tabLst>
                <a:tab pos="0" algn="l"/>
              </a:tabLst>
            </a:pPr>
            <a:r>
              <a:rPr lang="en" sz="1200" b="1" strike="noStrike" spc="-1">
                <a:solidFill>
                  <a:srgbClr val="FFFFFF"/>
                </a:solidFill>
                <a:latin typeface="Roboto Mono"/>
                <a:ea typeface="Roboto Mono"/>
              </a:rPr>
              <a:t>Kyle Watkins</a:t>
            </a:r>
            <a:r>
              <a:rPr lang="en" sz="1200" b="0" strike="noStrike" spc="-1">
                <a:solidFill>
                  <a:srgbClr val="FFFFFF"/>
                </a:solidFill>
                <a:latin typeface="Roboto Mono Regular"/>
                <a:ea typeface="Roboto Mono Regular"/>
              </a:rPr>
              <a:t>, Project Manager</a:t>
            </a:r>
            <a:endParaRPr lang="en-US" sz="1200" b="0" strike="noStrike" spc="-1">
              <a:latin typeface="Arial"/>
            </a:endParaRPr>
          </a:p>
          <a:p>
            <a:pPr algn="ctr">
              <a:lnSpc>
                <a:spcPct val="150000"/>
              </a:lnSpc>
              <a:tabLst>
                <a:tab pos="0" algn="l"/>
              </a:tabLst>
            </a:pPr>
            <a:r>
              <a:rPr lang="en" sz="1000" b="0" strike="noStrike" spc="-1">
                <a:solidFill>
                  <a:srgbClr val="FFFFFF"/>
                </a:solidFill>
                <a:latin typeface="Roboto Mono"/>
                <a:ea typeface="Roboto Mono"/>
              </a:rPr>
              <a:t>watkinsk2017@my.fit.edu</a:t>
            </a:r>
            <a:endParaRPr lang="en-US" sz="1000" b="0" strike="noStrike" spc="-1">
              <a:latin typeface="Arial"/>
            </a:endParaRPr>
          </a:p>
          <a:p>
            <a:pPr algn="ctr">
              <a:lnSpc>
                <a:spcPct val="150000"/>
              </a:lnSpc>
              <a:tabLst>
                <a:tab pos="0" algn="l"/>
              </a:tabLst>
            </a:pPr>
            <a:r>
              <a:rPr lang="en" sz="1200" b="1" strike="noStrike" spc="-1">
                <a:solidFill>
                  <a:srgbClr val="FFFFFF"/>
                </a:solidFill>
                <a:latin typeface="Roboto Mono"/>
                <a:ea typeface="Roboto Mono"/>
              </a:rPr>
              <a:t>Luca Rizza</a:t>
            </a:r>
            <a:r>
              <a:rPr lang="en" sz="1200" b="0" strike="noStrike" spc="-1">
                <a:solidFill>
                  <a:srgbClr val="FFFFFF"/>
                </a:solidFill>
                <a:latin typeface="Roboto Mono Regular"/>
                <a:ea typeface="Roboto Mono Regular"/>
              </a:rPr>
              <a:t>, Systems Engineer</a:t>
            </a:r>
            <a:endParaRPr lang="en-US" sz="1200" b="0" strike="noStrike" spc="-1">
              <a:latin typeface="Arial"/>
            </a:endParaRPr>
          </a:p>
          <a:p>
            <a:pPr>
              <a:lnSpc>
                <a:spcPct val="150000"/>
              </a:lnSpc>
              <a:tabLst>
                <a:tab pos="0" algn="l"/>
              </a:tabLst>
            </a:pPr>
            <a:r>
              <a:rPr lang="en" sz="1000" b="0" strike="noStrike" spc="-1">
                <a:solidFill>
                  <a:srgbClr val="FFFFFF"/>
                </a:solidFill>
                <a:latin typeface="Roboto Mono Regular"/>
                <a:ea typeface="Roboto Mono Regular"/>
              </a:rPr>
              <a:t>lrizza2017@my.fit.edu</a:t>
            </a:r>
            <a:endParaRPr lang="en-US" sz="1000" b="0" strike="noStrike" spc="-1">
              <a:latin typeface="Arial"/>
            </a:endParaRPr>
          </a:p>
          <a:p>
            <a:pPr>
              <a:lnSpc>
                <a:spcPct val="150000"/>
              </a:lnSpc>
              <a:tabLst>
                <a:tab pos="0" algn="l"/>
              </a:tabLst>
            </a:pPr>
            <a:r>
              <a:rPr lang="en" sz="1200" b="1" strike="noStrike" spc="-1">
                <a:solidFill>
                  <a:srgbClr val="FFFFFF"/>
                </a:solidFill>
                <a:latin typeface="Roboto Mono"/>
                <a:ea typeface="Roboto Mono"/>
              </a:rPr>
              <a:t>Laura Guziczek, </a:t>
            </a:r>
            <a:r>
              <a:rPr lang="en" sz="1200" b="0" strike="noStrike" spc="-1">
                <a:solidFill>
                  <a:srgbClr val="FFFFFF"/>
                </a:solidFill>
                <a:latin typeface="Roboto Mono Regular"/>
                <a:ea typeface="Roboto Mono Regular"/>
              </a:rPr>
              <a:t>Engineer</a:t>
            </a:r>
            <a:endParaRPr lang="en-US" sz="1200" b="0" strike="noStrike" spc="-1">
              <a:latin typeface="Arial"/>
            </a:endParaRPr>
          </a:p>
          <a:p>
            <a:pPr>
              <a:lnSpc>
                <a:spcPct val="150000"/>
              </a:lnSpc>
              <a:tabLst>
                <a:tab pos="0" algn="l"/>
              </a:tabLst>
            </a:pPr>
            <a:r>
              <a:rPr lang="en" sz="1000" b="0" strike="noStrike" spc="-1">
                <a:solidFill>
                  <a:srgbClr val="FFFFFF"/>
                </a:solidFill>
                <a:latin typeface="Roboto Mono Regular"/>
                <a:ea typeface="Roboto Mono Regular"/>
              </a:rPr>
              <a:t>lguziczek2018@my.fit.edu</a:t>
            </a:r>
            <a:endParaRPr lang="en-US" sz="1000" b="0" strike="noStrike" spc="-1">
              <a:latin typeface="Arial"/>
            </a:endParaRPr>
          </a:p>
        </p:txBody>
      </p:sp>
      <p:sp>
        <p:nvSpPr>
          <p:cNvPr id="116" name="CustomShape 3"/>
          <p:cNvSpPr/>
          <p:nvPr/>
        </p:nvSpPr>
        <p:spPr>
          <a:xfrm>
            <a:off x="3014640" y="1864800"/>
            <a:ext cx="3465360" cy="327240"/>
          </a:xfrm>
          <a:prstGeom prst="rect">
            <a:avLst/>
          </a:prstGeom>
          <a:noFill/>
          <a:ln>
            <a:noFill/>
          </a:ln>
        </p:spPr>
        <p:style>
          <a:lnRef idx="0">
            <a:scrgbClr r="0" g="0" b="0"/>
          </a:lnRef>
          <a:fillRef idx="0">
            <a:scrgbClr r="0" g="0" b="0"/>
          </a:fillRef>
          <a:effectRef idx="0">
            <a:scrgbClr r="0" g="0" b="0"/>
          </a:effectRef>
          <a:fontRef idx="minor"/>
        </p:style>
        <p:txBody>
          <a:bodyPr lIns="0" tIns="6480" rIns="0" bIns="0" anchor="ctr">
            <a:noAutofit/>
          </a:bodyPr>
          <a:lstStyle/>
          <a:p>
            <a:pPr algn="ctr">
              <a:lnSpc>
                <a:spcPct val="100000"/>
              </a:lnSpc>
              <a:tabLst>
                <a:tab pos="0" algn="l"/>
              </a:tabLst>
            </a:pPr>
            <a:r>
              <a:rPr lang="en" sz="3600" b="1" strike="noStrike" spc="-1">
                <a:solidFill>
                  <a:srgbClr val="FFFFFF"/>
                </a:solidFill>
                <a:latin typeface="Roboto Mono"/>
                <a:ea typeface="Roboto Mono"/>
              </a:rPr>
              <a:t>Any Questions?</a:t>
            </a:r>
            <a:endParaRPr lang="en-US" sz="3600" b="0" strike="noStrike" spc="-1">
              <a:latin typeface="Arial"/>
            </a:endParaRPr>
          </a:p>
        </p:txBody>
      </p:sp>
      <p:grpSp>
        <p:nvGrpSpPr>
          <p:cNvPr id="117" name="Group 4"/>
          <p:cNvGrpSpPr/>
          <p:nvPr/>
        </p:nvGrpSpPr>
        <p:grpSpPr>
          <a:xfrm>
            <a:off x="454680" y="348120"/>
            <a:ext cx="95400" cy="4447440"/>
            <a:chOff x="454680" y="348120"/>
            <a:chExt cx="95400" cy="4447440"/>
          </a:xfrm>
        </p:grpSpPr>
        <p:grpSp>
          <p:nvGrpSpPr>
            <p:cNvPr id="118" name="Group 5"/>
            <p:cNvGrpSpPr/>
            <p:nvPr/>
          </p:nvGrpSpPr>
          <p:grpSpPr>
            <a:xfrm>
              <a:off x="454680" y="4408560"/>
              <a:ext cx="95400" cy="387000"/>
              <a:chOff x="454680" y="4408560"/>
              <a:chExt cx="95400" cy="387000"/>
            </a:xfrm>
          </p:grpSpPr>
          <p:sp>
            <p:nvSpPr>
              <p:cNvPr id="119" name="CustomShape 6"/>
              <p:cNvSpPr/>
              <p:nvPr/>
            </p:nvSpPr>
            <p:spPr>
              <a:xfrm>
                <a:off x="454680" y="4408560"/>
                <a:ext cx="9540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120" name="CustomShape 7"/>
              <p:cNvSpPr/>
              <p:nvPr/>
            </p:nvSpPr>
            <p:spPr>
              <a:xfrm>
                <a:off x="454680" y="4537440"/>
                <a:ext cx="9540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121" name="CustomShape 8"/>
              <p:cNvSpPr/>
              <p:nvPr/>
            </p:nvSpPr>
            <p:spPr>
              <a:xfrm>
                <a:off x="454680" y="4666320"/>
                <a:ext cx="9540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122" name="CustomShape 9"/>
              <p:cNvSpPr/>
              <p:nvPr/>
            </p:nvSpPr>
            <p:spPr>
              <a:xfrm>
                <a:off x="454680" y="4795200"/>
                <a:ext cx="9540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grpSp>
        <p:sp>
          <p:nvSpPr>
            <p:cNvPr id="123" name="CustomShape 10"/>
            <p:cNvSpPr/>
            <p:nvPr/>
          </p:nvSpPr>
          <p:spPr>
            <a:xfrm rot="10800000">
              <a:off x="502560" y="1604520"/>
              <a:ext cx="360" cy="1935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grpSp>
          <p:nvGrpSpPr>
            <p:cNvPr id="124" name="Group 11"/>
            <p:cNvGrpSpPr/>
            <p:nvPr/>
          </p:nvGrpSpPr>
          <p:grpSpPr>
            <a:xfrm>
              <a:off x="454680" y="348120"/>
              <a:ext cx="95400" cy="387360"/>
              <a:chOff x="454680" y="348120"/>
              <a:chExt cx="95400" cy="387360"/>
            </a:xfrm>
          </p:grpSpPr>
          <p:sp>
            <p:nvSpPr>
              <p:cNvPr id="125" name="CustomShape 12"/>
              <p:cNvSpPr/>
              <p:nvPr/>
            </p:nvSpPr>
            <p:spPr>
              <a:xfrm>
                <a:off x="454680" y="348120"/>
                <a:ext cx="9540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126" name="CustomShape 13"/>
              <p:cNvSpPr/>
              <p:nvPr/>
            </p:nvSpPr>
            <p:spPr>
              <a:xfrm>
                <a:off x="454680" y="477000"/>
                <a:ext cx="9540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127" name="CustomShape 14"/>
              <p:cNvSpPr/>
              <p:nvPr/>
            </p:nvSpPr>
            <p:spPr>
              <a:xfrm>
                <a:off x="454680" y="606240"/>
                <a:ext cx="9540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128" name="CustomShape 15"/>
              <p:cNvSpPr/>
              <p:nvPr/>
            </p:nvSpPr>
            <p:spPr>
              <a:xfrm>
                <a:off x="454680" y="735120"/>
                <a:ext cx="9540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grpSp>
      </p:grpSp>
      <p:sp>
        <p:nvSpPr>
          <p:cNvPr id="129" name="CustomShape 16"/>
          <p:cNvSpPr/>
          <p:nvPr/>
        </p:nvSpPr>
        <p:spPr>
          <a:xfrm>
            <a:off x="2838960" y="2571840"/>
            <a:ext cx="3465360" cy="178020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gn="ctr">
              <a:lnSpc>
                <a:spcPct val="150000"/>
              </a:lnSpc>
              <a:tabLst>
                <a:tab pos="0" algn="l"/>
              </a:tabLst>
            </a:pPr>
            <a:r>
              <a:rPr lang="en" sz="1200" b="1" strike="noStrike" spc="-1">
                <a:solidFill>
                  <a:srgbClr val="FFFFFF"/>
                </a:solidFill>
                <a:latin typeface="Roboto Mono"/>
                <a:ea typeface="Roboto Mono"/>
              </a:rPr>
              <a:t>Michael Leard, </a:t>
            </a:r>
            <a:r>
              <a:rPr lang="en" sz="1200" b="0" strike="noStrike" spc="-1">
                <a:solidFill>
                  <a:srgbClr val="FFFFFF"/>
                </a:solidFill>
                <a:latin typeface="Roboto Mono Regular"/>
                <a:ea typeface="Roboto Mono Regular"/>
              </a:rPr>
              <a:t>Engineer</a:t>
            </a:r>
            <a:endParaRPr lang="en-US" sz="1200" b="0" strike="noStrike" spc="-1">
              <a:latin typeface="Arial"/>
            </a:endParaRPr>
          </a:p>
          <a:p>
            <a:pPr algn="ctr">
              <a:lnSpc>
                <a:spcPct val="150000"/>
              </a:lnSpc>
              <a:tabLst>
                <a:tab pos="0" algn="l"/>
              </a:tabLst>
            </a:pPr>
            <a:r>
              <a:rPr lang="en" sz="1000" b="0" strike="noStrike" spc="-1">
                <a:solidFill>
                  <a:srgbClr val="FFFFFF"/>
                </a:solidFill>
                <a:latin typeface="Roboto Mono Regular"/>
                <a:ea typeface="Roboto Mono Regular"/>
              </a:rPr>
              <a:t>mleard2017@my.fit.edu</a:t>
            </a:r>
            <a:endParaRPr lang="en-US" sz="1000" b="0" strike="noStrike" spc="-1">
              <a:latin typeface="Arial"/>
            </a:endParaRPr>
          </a:p>
          <a:p>
            <a:pPr algn="ctr">
              <a:lnSpc>
                <a:spcPct val="150000"/>
              </a:lnSpc>
              <a:tabLst>
                <a:tab pos="0" algn="l"/>
              </a:tabLst>
            </a:pPr>
            <a:r>
              <a:rPr lang="en" sz="1200" b="1" strike="noStrike" spc="-1">
                <a:solidFill>
                  <a:srgbClr val="FFFFFF"/>
                </a:solidFill>
                <a:latin typeface="Roboto Mono"/>
                <a:ea typeface="Roboto Mono"/>
              </a:rPr>
              <a:t>Ali Lebbar, </a:t>
            </a:r>
            <a:r>
              <a:rPr lang="en" sz="1200" b="0" strike="noStrike" spc="-1">
                <a:solidFill>
                  <a:srgbClr val="FFFFFF"/>
                </a:solidFill>
                <a:latin typeface="Roboto Mono Regular"/>
                <a:ea typeface="Roboto Mono Regular"/>
              </a:rPr>
              <a:t>Engineer</a:t>
            </a:r>
            <a:endParaRPr lang="en-US" sz="1200" b="0" strike="noStrike" spc="-1">
              <a:latin typeface="Arial"/>
            </a:endParaRPr>
          </a:p>
          <a:p>
            <a:pPr algn="ctr">
              <a:lnSpc>
                <a:spcPct val="150000"/>
              </a:lnSpc>
              <a:tabLst>
                <a:tab pos="0" algn="l"/>
              </a:tabLst>
            </a:pPr>
            <a:r>
              <a:rPr lang="en" sz="1000" b="0" strike="noStrike" spc="-1">
                <a:solidFill>
                  <a:srgbClr val="FFFFFF"/>
                </a:solidFill>
                <a:latin typeface="Roboto Mono"/>
                <a:ea typeface="Roboto Mono"/>
              </a:rPr>
              <a:t>alebbar2016@my.fit.edu</a:t>
            </a:r>
            <a:endParaRPr lang="en-US" sz="1000" b="0" strike="noStrike" spc="-1">
              <a:latin typeface="Arial"/>
            </a:endParaRPr>
          </a:p>
          <a:p>
            <a:pPr algn="ctr">
              <a:lnSpc>
                <a:spcPct val="150000"/>
              </a:lnSpc>
              <a:tabLst>
                <a:tab pos="0" algn="l"/>
              </a:tabLst>
            </a:pPr>
            <a:r>
              <a:rPr lang="en" sz="1200" b="1" strike="noStrike" spc="-1">
                <a:solidFill>
                  <a:srgbClr val="FFFFFF"/>
                </a:solidFill>
                <a:latin typeface="Roboto Mono"/>
                <a:ea typeface="Roboto Mono"/>
              </a:rPr>
              <a:t>Davey Renoid, </a:t>
            </a:r>
            <a:r>
              <a:rPr lang="en" sz="1200" b="0" strike="noStrike" spc="-1">
                <a:solidFill>
                  <a:srgbClr val="FFFFFF"/>
                </a:solidFill>
                <a:latin typeface="Roboto Mono Regular"/>
                <a:ea typeface="Roboto Mono Regular"/>
              </a:rPr>
              <a:t>Engineer</a:t>
            </a:r>
            <a:endParaRPr lang="en-US" sz="1200" b="0" strike="noStrike" spc="-1">
              <a:latin typeface="Arial"/>
            </a:endParaRPr>
          </a:p>
          <a:p>
            <a:pPr algn="ctr">
              <a:lnSpc>
                <a:spcPct val="150000"/>
              </a:lnSpc>
              <a:tabLst>
                <a:tab pos="0" algn="l"/>
              </a:tabLst>
            </a:pPr>
            <a:r>
              <a:rPr lang="en" sz="1000" b="0" strike="noStrike" spc="-1">
                <a:solidFill>
                  <a:srgbClr val="FFFFFF"/>
                </a:solidFill>
                <a:latin typeface="Roboto Mono"/>
                <a:ea typeface="Roboto Mono"/>
              </a:rPr>
              <a:t>drenoid2016@my.fit.edu</a:t>
            </a:r>
            <a:endParaRPr lang="en-US" sz="1000" b="0" strike="noStrike" spc="-1">
              <a:latin typeface="Arial"/>
            </a:endParaRPr>
          </a:p>
          <a:p>
            <a:pPr algn="ctr">
              <a:lnSpc>
                <a:spcPct val="150000"/>
              </a:lnSpc>
              <a:tabLst>
                <a:tab pos="0" algn="l"/>
              </a:tabLst>
            </a:pPr>
            <a:r>
              <a:rPr lang="en" sz="1200" b="1" strike="noStrike" spc="-1">
                <a:solidFill>
                  <a:srgbClr val="FFFFFF"/>
                </a:solidFill>
                <a:latin typeface="Roboto Mono"/>
                <a:ea typeface="Roboto Mono"/>
              </a:rPr>
              <a:t>Matthew Intriago</a:t>
            </a:r>
            <a:r>
              <a:rPr lang="en" sz="1200" b="0" strike="noStrike" spc="-1">
                <a:solidFill>
                  <a:srgbClr val="FFFFFF"/>
                </a:solidFill>
                <a:latin typeface="Roboto Mono Regular"/>
                <a:ea typeface="Roboto Mono Regular"/>
              </a:rPr>
              <a:t>, Computer Science</a:t>
            </a:r>
            <a:endParaRPr lang="en-US" sz="1200" b="0" strike="noStrike" spc="-1">
              <a:latin typeface="Arial"/>
            </a:endParaRPr>
          </a:p>
          <a:p>
            <a:pPr algn="ctr">
              <a:lnSpc>
                <a:spcPct val="150000"/>
              </a:lnSpc>
              <a:tabLst>
                <a:tab pos="0" algn="l"/>
              </a:tabLst>
            </a:pPr>
            <a:r>
              <a:rPr lang="en" sz="1000" b="0" strike="noStrike" spc="-1">
                <a:solidFill>
                  <a:srgbClr val="FFFFFF"/>
                </a:solidFill>
                <a:latin typeface="Roboto Mono Regular"/>
                <a:ea typeface="Roboto Mono Regular"/>
              </a:rPr>
              <a:t>mintriago2017@my.fit.edu</a:t>
            </a:r>
            <a:endParaRPr lang="en-US" sz="1000" b="0" strike="noStrike" spc="-1">
              <a:latin typeface="Arial"/>
            </a:endParaRPr>
          </a:p>
          <a:p>
            <a:pPr algn="ctr">
              <a:lnSpc>
                <a:spcPct val="150000"/>
              </a:lnSpc>
              <a:tabLst>
                <a:tab pos="0" algn="l"/>
              </a:tabLst>
            </a:pPr>
            <a:endParaRPr lang="en-US" sz="1000" b="0" strike="noStrike" spc="-1">
              <a:latin typeface="Arial"/>
            </a:endParaRPr>
          </a:p>
        </p:txBody>
      </p:sp>
      <p:sp>
        <p:nvSpPr>
          <p:cNvPr id="130" name="CustomShape 17"/>
          <p:cNvSpPr/>
          <p:nvPr/>
        </p:nvSpPr>
        <p:spPr>
          <a:xfrm>
            <a:off x="6125040" y="2608200"/>
            <a:ext cx="2790720" cy="170712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gn="ctr">
              <a:lnSpc>
                <a:spcPct val="150000"/>
              </a:lnSpc>
              <a:tabLst>
                <a:tab pos="0" algn="l"/>
              </a:tabLst>
            </a:pPr>
            <a:r>
              <a:rPr lang="en" sz="1200" b="1" strike="noStrike" spc="-1">
                <a:solidFill>
                  <a:srgbClr val="FFFFFF"/>
                </a:solidFill>
                <a:latin typeface="Roboto Mono"/>
                <a:ea typeface="Roboto Mono"/>
              </a:rPr>
              <a:t>Vincent Panichelli, </a:t>
            </a:r>
            <a:r>
              <a:rPr lang="en" sz="1200" b="0" strike="noStrike" spc="-1">
                <a:solidFill>
                  <a:srgbClr val="FFFFFF"/>
                </a:solidFill>
                <a:latin typeface="Roboto Mono Regular"/>
                <a:ea typeface="Roboto Mono Regular"/>
              </a:rPr>
              <a:t>Engineer</a:t>
            </a:r>
            <a:endParaRPr lang="en-US" sz="1200" b="0" strike="noStrike" spc="-1">
              <a:latin typeface="Arial"/>
            </a:endParaRPr>
          </a:p>
          <a:p>
            <a:pPr algn="ctr">
              <a:lnSpc>
                <a:spcPct val="150000"/>
              </a:lnSpc>
              <a:tabLst>
                <a:tab pos="0" algn="l"/>
              </a:tabLst>
            </a:pPr>
            <a:r>
              <a:rPr lang="en" sz="1000" b="0" strike="noStrike" spc="-1">
                <a:solidFill>
                  <a:srgbClr val="FFFFFF"/>
                </a:solidFill>
                <a:latin typeface="Roboto Mono"/>
                <a:ea typeface="Roboto Mono"/>
              </a:rPr>
              <a:t>vpanichelli2017@my.fit.edu</a:t>
            </a:r>
            <a:endParaRPr lang="en-US" sz="1000" b="0" strike="noStrike" spc="-1">
              <a:latin typeface="Arial"/>
            </a:endParaRPr>
          </a:p>
          <a:p>
            <a:pPr algn="ctr">
              <a:lnSpc>
                <a:spcPct val="150000"/>
              </a:lnSpc>
              <a:tabLst>
                <a:tab pos="0" algn="l"/>
              </a:tabLst>
            </a:pPr>
            <a:r>
              <a:rPr lang="en" sz="1200" b="1" strike="noStrike" spc="-1">
                <a:solidFill>
                  <a:srgbClr val="FFFFFF"/>
                </a:solidFill>
                <a:latin typeface="Roboto Mono"/>
                <a:ea typeface="Roboto Mono"/>
              </a:rPr>
              <a:t>Daniel Soto, </a:t>
            </a:r>
            <a:r>
              <a:rPr lang="en" sz="1200" b="0" strike="noStrike" spc="-1">
                <a:solidFill>
                  <a:srgbClr val="FFFFFF"/>
                </a:solidFill>
                <a:latin typeface="Roboto Mono Regular"/>
                <a:ea typeface="Roboto Mono Regular"/>
              </a:rPr>
              <a:t>Engineer</a:t>
            </a:r>
            <a:endParaRPr lang="en-US" sz="1200" b="0" strike="noStrike" spc="-1">
              <a:latin typeface="Arial"/>
            </a:endParaRPr>
          </a:p>
          <a:p>
            <a:pPr algn="ctr">
              <a:lnSpc>
                <a:spcPct val="150000"/>
              </a:lnSpc>
              <a:tabLst>
                <a:tab pos="0" algn="l"/>
              </a:tabLst>
            </a:pPr>
            <a:r>
              <a:rPr lang="en" sz="1000" b="0" strike="noStrike" spc="-1">
                <a:solidFill>
                  <a:srgbClr val="FFFFFF"/>
                </a:solidFill>
                <a:latin typeface="Roboto Mono"/>
                <a:ea typeface="Roboto Mono"/>
              </a:rPr>
              <a:t>dsotoperezco2017@my.fit.edu</a:t>
            </a:r>
            <a:endParaRPr lang="en-US" sz="1000" b="0" strike="noStrike" spc="-1">
              <a:latin typeface="Arial"/>
            </a:endParaRPr>
          </a:p>
          <a:p>
            <a:pPr algn="ctr">
              <a:lnSpc>
                <a:spcPct val="150000"/>
              </a:lnSpc>
              <a:tabLst>
                <a:tab pos="0" algn="l"/>
              </a:tabLst>
            </a:pPr>
            <a:r>
              <a:rPr lang="en" sz="1100" b="1" strike="noStrike" spc="-1">
                <a:solidFill>
                  <a:srgbClr val="FFFFFF"/>
                </a:solidFill>
                <a:latin typeface="Roboto Mono"/>
                <a:ea typeface="Roboto Mono"/>
              </a:rPr>
              <a:t>Nouraldean El-Chariti</a:t>
            </a:r>
            <a:r>
              <a:rPr lang="en" sz="1000" b="1" strike="noStrike" spc="-1">
                <a:solidFill>
                  <a:srgbClr val="FFFFFF"/>
                </a:solidFill>
                <a:latin typeface="Roboto Mono"/>
                <a:ea typeface="Roboto Mono"/>
              </a:rPr>
              <a:t>,</a:t>
            </a:r>
            <a:r>
              <a:rPr lang="en" sz="1200" b="1" strike="noStrike" spc="-1">
                <a:solidFill>
                  <a:srgbClr val="FFFFFF"/>
                </a:solidFill>
                <a:latin typeface="Roboto Mono"/>
                <a:ea typeface="Roboto Mono"/>
              </a:rPr>
              <a:t> </a:t>
            </a:r>
            <a:r>
              <a:rPr lang="en" sz="1100" b="0" strike="noStrike" spc="-1">
                <a:solidFill>
                  <a:srgbClr val="FFFFFF"/>
                </a:solidFill>
                <a:latin typeface="Roboto Mono Regular"/>
                <a:ea typeface="Roboto Mono Regular"/>
              </a:rPr>
              <a:t>Engineer</a:t>
            </a:r>
            <a:endParaRPr lang="en-US" sz="1100" b="0" strike="noStrike" spc="-1">
              <a:latin typeface="Arial"/>
            </a:endParaRPr>
          </a:p>
          <a:p>
            <a:pPr algn="ctr">
              <a:lnSpc>
                <a:spcPct val="150000"/>
              </a:lnSpc>
              <a:tabLst>
                <a:tab pos="0" algn="l"/>
              </a:tabLst>
            </a:pPr>
            <a:r>
              <a:rPr lang="en" sz="1000" b="0" strike="noStrike" spc="-1">
                <a:solidFill>
                  <a:srgbClr val="FFFFFF"/>
                </a:solidFill>
                <a:latin typeface="Roboto Mono"/>
                <a:ea typeface="Roboto Mono"/>
              </a:rPr>
              <a:t>nelchariti2017@my.fit.edu</a:t>
            </a:r>
            <a:endParaRPr lang="en-US" sz="1000" b="0" strike="noStrike" spc="-1">
              <a:latin typeface="Arial"/>
            </a:endParaRPr>
          </a:p>
          <a:p>
            <a:pPr>
              <a:lnSpc>
                <a:spcPct val="100000"/>
              </a:lnSpc>
              <a:tabLst>
                <a:tab pos="0" algn="l"/>
              </a:tabLst>
            </a:pPr>
            <a:endParaRPr lang="en-US" sz="1000" b="0" strike="noStrike" spc="-1">
              <a:latin typeface="Arial"/>
            </a:endParaRPr>
          </a:p>
        </p:txBody>
      </p:sp>
      <p:pic>
        <p:nvPicPr>
          <p:cNvPr id="131" name="Google Shape;687;p53"/>
          <p:cNvPicPr/>
          <p:nvPr/>
        </p:nvPicPr>
        <p:blipFill>
          <a:blip r:embed="rId3"/>
          <a:srcRect l="41550" r="41244"/>
          <a:stretch/>
        </p:blipFill>
        <p:spPr>
          <a:xfrm>
            <a:off x="7992720" y="111600"/>
            <a:ext cx="1030320" cy="666000"/>
          </a:xfrm>
          <a:prstGeom prst="rect">
            <a:avLst/>
          </a:prstGeom>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CustomShape 1"/>
          <p:cNvSpPr/>
          <p:nvPr/>
        </p:nvSpPr>
        <p:spPr>
          <a:xfrm>
            <a:off x="-653400" y="645120"/>
            <a:ext cx="5157720" cy="550080"/>
          </a:xfrm>
          <a:prstGeom prst="rect">
            <a:avLst/>
          </a:prstGeom>
          <a:noFill/>
          <a:ln>
            <a:noFill/>
          </a:ln>
        </p:spPr>
        <p:style>
          <a:lnRef idx="0">
            <a:scrgbClr r="0" g="0" b="0"/>
          </a:lnRef>
          <a:fillRef idx="0">
            <a:scrgbClr r="0" g="0" b="0"/>
          </a:fillRef>
          <a:effectRef idx="0">
            <a:scrgbClr r="0" g="0" b="0"/>
          </a:effectRef>
          <a:fontRef idx="minor"/>
        </p:style>
        <p:txBody>
          <a:bodyPr lIns="90000" tIns="91440" rIns="90000" bIns="91440">
            <a:noAutofit/>
          </a:bodyPr>
          <a:lstStyle/>
          <a:p>
            <a:pPr algn="ctr">
              <a:lnSpc>
                <a:spcPct val="100000"/>
              </a:lnSpc>
              <a:tabLst>
                <a:tab pos="0" algn="l"/>
              </a:tabLst>
            </a:pPr>
            <a:r>
              <a:rPr lang="en" sz="2800" b="1" strike="noStrike" spc="-1">
                <a:solidFill>
                  <a:srgbClr val="F3F3F3"/>
                </a:solidFill>
                <a:latin typeface="Roboto Condensed"/>
                <a:ea typeface="Roboto Condensed"/>
              </a:rPr>
              <a:t>Content</a:t>
            </a:r>
            <a:endParaRPr lang="en-US" sz="2800" b="0" strike="noStrike" spc="-1">
              <a:latin typeface="Arial"/>
            </a:endParaRPr>
          </a:p>
        </p:txBody>
      </p:sp>
      <p:grpSp>
        <p:nvGrpSpPr>
          <p:cNvPr id="85" name="Group 2"/>
          <p:cNvGrpSpPr/>
          <p:nvPr/>
        </p:nvGrpSpPr>
        <p:grpSpPr>
          <a:xfrm>
            <a:off x="74160" y="1039680"/>
            <a:ext cx="4448160" cy="96120"/>
            <a:chOff x="74160" y="1039680"/>
            <a:chExt cx="4448160" cy="96120"/>
          </a:xfrm>
        </p:grpSpPr>
        <p:grpSp>
          <p:nvGrpSpPr>
            <p:cNvPr id="86" name="Group 3"/>
            <p:cNvGrpSpPr/>
            <p:nvPr/>
          </p:nvGrpSpPr>
          <p:grpSpPr>
            <a:xfrm>
              <a:off x="74160" y="1039680"/>
              <a:ext cx="387720" cy="95040"/>
              <a:chOff x="74160" y="1039680"/>
              <a:chExt cx="387720" cy="95040"/>
            </a:xfrm>
          </p:grpSpPr>
          <p:sp>
            <p:nvSpPr>
              <p:cNvPr id="87" name="CustomShape 4"/>
              <p:cNvSpPr/>
              <p:nvPr/>
            </p:nvSpPr>
            <p:spPr>
              <a:xfrm rot="5400000">
                <a:off x="414000" y="1086840"/>
                <a:ext cx="9504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88" name="CustomShape 5"/>
              <p:cNvSpPr/>
              <p:nvPr/>
            </p:nvSpPr>
            <p:spPr>
              <a:xfrm rot="5400000">
                <a:off x="285120" y="1086840"/>
                <a:ext cx="9504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89" name="CustomShape 6"/>
              <p:cNvSpPr/>
              <p:nvPr/>
            </p:nvSpPr>
            <p:spPr>
              <a:xfrm rot="5400000">
                <a:off x="156240" y="1086840"/>
                <a:ext cx="9504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90" name="CustomShape 7"/>
              <p:cNvSpPr/>
              <p:nvPr/>
            </p:nvSpPr>
            <p:spPr>
              <a:xfrm rot="5400000">
                <a:off x="26640" y="1086840"/>
                <a:ext cx="9504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grpSp>
        <p:sp>
          <p:nvSpPr>
            <p:cNvPr id="91" name="CustomShape 8"/>
            <p:cNvSpPr/>
            <p:nvPr/>
          </p:nvSpPr>
          <p:spPr>
            <a:xfrm rot="16200000">
              <a:off x="1945800" y="168120"/>
              <a:ext cx="360" cy="193500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grpSp>
          <p:nvGrpSpPr>
            <p:cNvPr id="92" name="Group 9"/>
            <p:cNvGrpSpPr/>
            <p:nvPr/>
          </p:nvGrpSpPr>
          <p:grpSpPr>
            <a:xfrm>
              <a:off x="4134960" y="1039680"/>
              <a:ext cx="387360" cy="95040"/>
              <a:chOff x="4134960" y="1039680"/>
              <a:chExt cx="387360" cy="95040"/>
            </a:xfrm>
          </p:grpSpPr>
          <p:sp>
            <p:nvSpPr>
              <p:cNvPr id="93" name="CustomShape 10"/>
              <p:cNvSpPr/>
              <p:nvPr/>
            </p:nvSpPr>
            <p:spPr>
              <a:xfrm rot="5400000">
                <a:off x="4474440" y="1086840"/>
                <a:ext cx="9504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94" name="CustomShape 11"/>
              <p:cNvSpPr/>
              <p:nvPr/>
            </p:nvSpPr>
            <p:spPr>
              <a:xfrm rot="5400000">
                <a:off x="4345200" y="1086840"/>
                <a:ext cx="9504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95" name="CustomShape 12"/>
              <p:cNvSpPr/>
              <p:nvPr/>
            </p:nvSpPr>
            <p:spPr>
              <a:xfrm rot="5400000">
                <a:off x="4216320" y="1086840"/>
                <a:ext cx="9504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sp>
            <p:nvSpPr>
              <p:cNvPr id="96" name="CustomShape 13"/>
              <p:cNvSpPr/>
              <p:nvPr/>
            </p:nvSpPr>
            <p:spPr>
              <a:xfrm rot="5400000">
                <a:off x="4087440" y="1086840"/>
                <a:ext cx="95040" cy="360"/>
              </a:xfrm>
              <a:custGeom>
                <a:avLst/>
                <a:gdLst/>
                <a:ahLst/>
                <a:cxnLst/>
                <a:rect l="l" t="t" r="r" b="b"/>
                <a:pathLst>
                  <a:path w="21600" h="21600">
                    <a:moveTo>
                      <a:pt x="0" y="0"/>
                    </a:moveTo>
                    <a:lnTo>
                      <a:pt x="21600" y="21600"/>
                    </a:lnTo>
                  </a:path>
                </a:pathLst>
              </a:custGeom>
              <a:noFill/>
              <a:ln w="19080">
                <a:solidFill>
                  <a:srgbClr val="F3F3F3"/>
                </a:solidFill>
                <a:round/>
              </a:ln>
            </p:spPr>
            <p:style>
              <a:lnRef idx="0">
                <a:scrgbClr r="0" g="0" b="0"/>
              </a:lnRef>
              <a:fillRef idx="0">
                <a:scrgbClr r="0" g="0" b="0"/>
              </a:fillRef>
              <a:effectRef idx="0">
                <a:scrgbClr r="0" g="0" b="0"/>
              </a:effectRef>
              <a:fontRef idx="minor"/>
            </p:style>
          </p:sp>
        </p:grpSp>
      </p:grpSp>
      <p:sp>
        <p:nvSpPr>
          <p:cNvPr id="97" name="CustomShape 14"/>
          <p:cNvSpPr/>
          <p:nvPr/>
        </p:nvSpPr>
        <p:spPr>
          <a:xfrm>
            <a:off x="774720" y="1420200"/>
            <a:ext cx="4897440" cy="1020429"/>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457200" indent="-325800">
              <a:lnSpc>
                <a:spcPct val="150000"/>
              </a:lnSpc>
              <a:buClr>
                <a:srgbClr val="FFFFFF"/>
              </a:buClr>
              <a:buFont typeface="Roboto Mono"/>
              <a:buAutoNum type="arabicPeriod"/>
            </a:pPr>
            <a:r>
              <a:rPr lang="en" sz="1400" b="0" strike="noStrike" spc="-1" dirty="0">
                <a:solidFill>
                  <a:srgbClr val="FFFFFF"/>
                </a:solidFill>
                <a:latin typeface="Roboto Mono"/>
                <a:ea typeface="Roboto Mono"/>
              </a:rPr>
              <a:t>MILESTONE TASKS</a:t>
            </a:r>
            <a:endParaRPr lang="en-US" sz="1400" b="0" strike="noStrike" spc="-1" dirty="0">
              <a:latin typeface="Arial"/>
            </a:endParaRPr>
          </a:p>
          <a:p>
            <a:pPr marL="457200" indent="-325800">
              <a:lnSpc>
                <a:spcPct val="150000"/>
              </a:lnSpc>
              <a:buClr>
                <a:srgbClr val="FFFFFF"/>
              </a:buClr>
              <a:buFont typeface="Roboto Mono"/>
              <a:buAutoNum type="arabicPeriod"/>
            </a:pPr>
            <a:r>
              <a:rPr lang="en-US" sz="1400" b="0" strike="noStrike" spc="-1" dirty="0">
                <a:solidFill>
                  <a:srgbClr val="FFFFFF"/>
                </a:solidFill>
                <a:latin typeface="Roboto Mono"/>
                <a:ea typeface="Roboto Mono"/>
              </a:rPr>
              <a:t>DEMO VIDEO</a:t>
            </a:r>
          </a:p>
          <a:p>
            <a:pPr marL="457200" indent="-325800">
              <a:lnSpc>
                <a:spcPct val="150000"/>
              </a:lnSpc>
              <a:buClr>
                <a:srgbClr val="FFFFFF"/>
              </a:buClr>
              <a:buFont typeface="Roboto Mono"/>
              <a:buAutoNum type="arabicPeriod"/>
            </a:pPr>
            <a:r>
              <a:rPr lang="en-US" sz="1400" spc="-1" dirty="0">
                <a:solidFill>
                  <a:srgbClr val="FFFFFF"/>
                </a:solidFill>
                <a:latin typeface="Roboto Mono"/>
              </a:rPr>
              <a:t>LESSONS LEARNED</a:t>
            </a:r>
            <a:endParaRPr lang="en-US" sz="1400" b="0" strike="noStrike" spc="-1" dirty="0">
              <a:latin typeface="Arial"/>
            </a:endParaRPr>
          </a:p>
        </p:txBody>
      </p:sp>
      <p:pic>
        <p:nvPicPr>
          <p:cNvPr id="3" name="Picture 2" descr="A close-up of a syringe&#10;&#10;Description automatically generated with medium confidence">
            <a:extLst>
              <a:ext uri="{FF2B5EF4-FFF2-40B4-BE49-F238E27FC236}">
                <a16:creationId xmlns:a16="http://schemas.microsoft.com/office/drawing/2014/main" id="{69ABAAF3-6BA4-419D-AF45-F9351BAF515C}"/>
              </a:ext>
            </a:extLst>
          </p:cNvPr>
          <p:cNvPicPr>
            <a:picLocks noChangeAspect="1"/>
          </p:cNvPicPr>
          <p:nvPr/>
        </p:nvPicPr>
        <p:blipFill rotWithShape="1">
          <a:blip r:embed="rId2">
            <a:extLst>
              <a:ext uri="{28A0092B-C50C-407E-A947-70E740481C1C}">
                <a14:useLocalDpi xmlns:a14="http://schemas.microsoft.com/office/drawing/2010/main" val="0"/>
              </a:ext>
            </a:extLst>
          </a:blip>
          <a:srcRect l="13609" r="29399"/>
          <a:stretch/>
        </p:blipFill>
        <p:spPr>
          <a:xfrm>
            <a:off x="4044460" y="1349944"/>
            <a:ext cx="4079631" cy="340762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EED10839-D759-426F-8A4B-E8BBF39423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8089" y="1204455"/>
            <a:ext cx="4435529" cy="2265532"/>
          </a:xfrm>
          <a:prstGeom prst="rect">
            <a:avLst/>
          </a:prstGeom>
        </p:spPr>
      </p:pic>
      <p:sp>
        <p:nvSpPr>
          <p:cNvPr id="6" name="TextBox 5">
            <a:extLst>
              <a:ext uri="{FF2B5EF4-FFF2-40B4-BE49-F238E27FC236}">
                <a16:creationId xmlns:a16="http://schemas.microsoft.com/office/drawing/2014/main" id="{397CDF13-27F2-4074-93A1-AC5F0EC98A1D}"/>
              </a:ext>
            </a:extLst>
          </p:cNvPr>
          <p:cNvSpPr txBox="1"/>
          <p:nvPr/>
        </p:nvSpPr>
        <p:spPr>
          <a:xfrm>
            <a:off x="2141618" y="3665432"/>
            <a:ext cx="4572000" cy="702372"/>
          </a:xfrm>
          <a:prstGeom prst="rect">
            <a:avLst/>
          </a:prstGeom>
          <a:noFill/>
        </p:spPr>
        <p:txBody>
          <a:bodyPr wrap="square">
            <a:spAutoFit/>
          </a:bodyPr>
          <a:lstStyle/>
          <a:p>
            <a:pPr marL="720" algn="ctr">
              <a:lnSpc>
                <a:spcPct val="115000"/>
              </a:lnSpc>
              <a:buClr>
                <a:srgbClr val="595959"/>
              </a:buClr>
            </a:pPr>
            <a:r>
              <a:rPr lang="en-US" spc="-1" dirty="0">
                <a:solidFill>
                  <a:srgbClr val="FFFFFF"/>
                </a:solidFill>
                <a:latin typeface="Arial"/>
              </a:rPr>
              <a:t>Client: Dr. Markus Wilde                                        Advisor: Dr. Marius </a:t>
            </a:r>
            <a:r>
              <a:rPr lang="en-US" spc="-1" dirty="0" err="1">
                <a:solidFill>
                  <a:srgbClr val="FFFFFF"/>
                </a:solidFill>
                <a:latin typeface="Arial"/>
              </a:rPr>
              <a:t>Silaghi</a:t>
            </a:r>
            <a:endParaRPr lang="en-US" sz="1800" spc="-1" dirty="0">
              <a:solidFill>
                <a:srgbClr val="FFFFFF"/>
              </a:solidFill>
              <a:latin typeface="Arial"/>
            </a:endParaRPr>
          </a:p>
        </p:txBody>
      </p:sp>
    </p:spTree>
    <p:extLst>
      <p:ext uri="{BB962C8B-B14F-4D97-AF65-F5344CB8AC3E}">
        <p14:creationId xmlns:p14="http://schemas.microsoft.com/office/powerpoint/2010/main" val="39015474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CustomShape 1"/>
          <p:cNvSpPr/>
          <p:nvPr/>
        </p:nvSpPr>
        <p:spPr>
          <a:xfrm>
            <a:off x="591840" y="414000"/>
            <a:ext cx="4571640" cy="5011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131040">
              <a:lnSpc>
                <a:spcPct val="150000"/>
              </a:lnSpc>
            </a:pPr>
            <a:r>
              <a:rPr lang="en" sz="1800" b="0" strike="noStrike" spc="-1" dirty="0">
                <a:solidFill>
                  <a:srgbClr val="FFFFFF"/>
                </a:solidFill>
                <a:latin typeface="Roboto Mono"/>
                <a:ea typeface="Roboto Mono"/>
              </a:rPr>
              <a:t>MILESTONE TASKS</a:t>
            </a:r>
            <a:endParaRPr lang="en-US" sz="1800" b="0" strike="noStrike" spc="-1" dirty="0">
              <a:latin typeface="Arial"/>
            </a:endParaRPr>
          </a:p>
        </p:txBody>
      </p:sp>
      <p:sp>
        <p:nvSpPr>
          <p:cNvPr id="100" name="CustomShape 2"/>
          <p:cNvSpPr/>
          <p:nvPr/>
        </p:nvSpPr>
        <p:spPr>
          <a:xfrm>
            <a:off x="591840" y="1083960"/>
            <a:ext cx="7799040" cy="916233"/>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285840" indent="-285120">
              <a:lnSpc>
                <a:spcPct val="115000"/>
              </a:lnSpc>
              <a:buClr>
                <a:srgbClr val="595959"/>
              </a:buClr>
              <a:buFont typeface="Arial"/>
              <a:buChar char="•"/>
            </a:pPr>
            <a:r>
              <a:rPr lang="en-US" sz="1600" spc="-1" dirty="0">
                <a:solidFill>
                  <a:srgbClr val="FFFFFF"/>
                </a:solidFill>
                <a:latin typeface="Arial"/>
              </a:rPr>
              <a:t>1) Finish poster and e-book</a:t>
            </a:r>
          </a:p>
          <a:p>
            <a:pPr marL="285840" indent="-285120">
              <a:lnSpc>
                <a:spcPct val="115000"/>
              </a:lnSpc>
              <a:buClr>
                <a:srgbClr val="595959"/>
              </a:buClr>
              <a:buFont typeface="Arial"/>
              <a:buChar char="•"/>
            </a:pPr>
            <a:r>
              <a:rPr lang="en-US" sz="1600" spc="-1" dirty="0">
                <a:solidFill>
                  <a:srgbClr val="FFFFFF"/>
                </a:solidFill>
                <a:latin typeface="Arial"/>
              </a:rPr>
              <a:t>2) Test Arduino Code</a:t>
            </a:r>
          </a:p>
          <a:p>
            <a:pPr marL="285840" indent="-285120">
              <a:lnSpc>
                <a:spcPct val="115000"/>
              </a:lnSpc>
              <a:buClr>
                <a:srgbClr val="595959"/>
              </a:buClr>
              <a:buFont typeface="Arial"/>
              <a:buChar char="•"/>
            </a:pPr>
            <a:r>
              <a:rPr lang="en-US" sz="1600" b="0" strike="noStrike" spc="-1" dirty="0">
                <a:solidFill>
                  <a:srgbClr val="FFFFFF"/>
                </a:solidFill>
                <a:latin typeface="Arial"/>
              </a:rPr>
              <a:t>3) </a:t>
            </a:r>
            <a:r>
              <a:rPr lang="en-US" sz="1600" spc="-1" dirty="0">
                <a:solidFill>
                  <a:srgbClr val="FFFFFF"/>
                </a:solidFill>
                <a:latin typeface="Arial"/>
              </a:rPr>
              <a:t>Finish Recording and Edit Demo Video</a:t>
            </a:r>
            <a:endParaRPr lang="en-US" sz="1600" b="0" strike="noStrike" spc="-1" dirty="0">
              <a:latin typeface="Arial"/>
            </a:endParaRPr>
          </a:p>
        </p:txBody>
      </p:sp>
      <p:pic>
        <p:nvPicPr>
          <p:cNvPr id="101" name="Google Shape;505;p40"/>
          <p:cNvPicPr/>
          <p:nvPr/>
        </p:nvPicPr>
        <p:blipFill>
          <a:blip r:embed="rId2"/>
          <a:stretch/>
        </p:blipFill>
        <p:spPr>
          <a:xfrm>
            <a:off x="2444760" y="2571840"/>
            <a:ext cx="3948840" cy="1801440"/>
          </a:xfrm>
          <a:prstGeom prst="rect">
            <a:avLst/>
          </a:prstGeom>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BA5DDD5-C99E-4B23-9858-380DC636969B}"/>
              </a:ext>
            </a:extLst>
          </p:cNvPr>
          <p:cNvSpPr txBox="1"/>
          <p:nvPr/>
        </p:nvSpPr>
        <p:spPr>
          <a:xfrm>
            <a:off x="618565" y="265912"/>
            <a:ext cx="4572000" cy="456535"/>
          </a:xfrm>
          <a:prstGeom prst="rect">
            <a:avLst/>
          </a:prstGeom>
          <a:noFill/>
        </p:spPr>
        <p:txBody>
          <a:bodyPr wrap="square">
            <a:spAutoFit/>
          </a:bodyPr>
          <a:lstStyle/>
          <a:p>
            <a:pPr marL="131040">
              <a:lnSpc>
                <a:spcPct val="150000"/>
              </a:lnSpc>
            </a:pPr>
            <a:r>
              <a:rPr lang="en" sz="1800" b="0" strike="noStrike" spc="-1" dirty="0">
                <a:solidFill>
                  <a:srgbClr val="FFFFFF"/>
                </a:solidFill>
                <a:latin typeface="Roboto Mono"/>
                <a:ea typeface="Roboto Mono"/>
              </a:rPr>
              <a:t>TASK 1 – Poster</a:t>
            </a:r>
            <a:endParaRPr lang="en-US" sz="1800" b="0" strike="noStrike" spc="-1" dirty="0">
              <a:latin typeface="Arial"/>
            </a:endParaRPr>
          </a:p>
        </p:txBody>
      </p:sp>
      <p:pic>
        <p:nvPicPr>
          <p:cNvPr id="5" name="Picture 4" descr="Timeline&#10;&#10;Description automatically generated">
            <a:extLst>
              <a:ext uri="{FF2B5EF4-FFF2-40B4-BE49-F238E27FC236}">
                <a16:creationId xmlns:a16="http://schemas.microsoft.com/office/drawing/2014/main" id="{B312BFEF-28C6-4F58-9D1B-9802E9929C6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87163" y="903983"/>
            <a:ext cx="4541263" cy="3973605"/>
          </a:xfrm>
          <a:prstGeom prst="rect">
            <a:avLst/>
          </a:prstGeom>
        </p:spPr>
      </p:pic>
    </p:spTree>
    <p:extLst>
      <p:ext uri="{BB962C8B-B14F-4D97-AF65-F5344CB8AC3E}">
        <p14:creationId xmlns:p14="http://schemas.microsoft.com/office/powerpoint/2010/main" val="1229450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7C292B4-570A-4CFC-937C-4EF0316F7F4F}"/>
              </a:ext>
            </a:extLst>
          </p:cNvPr>
          <p:cNvSpPr txBox="1"/>
          <p:nvPr/>
        </p:nvSpPr>
        <p:spPr>
          <a:xfrm>
            <a:off x="497542" y="252466"/>
            <a:ext cx="4572000" cy="456535"/>
          </a:xfrm>
          <a:prstGeom prst="rect">
            <a:avLst/>
          </a:prstGeom>
          <a:noFill/>
        </p:spPr>
        <p:txBody>
          <a:bodyPr wrap="square">
            <a:spAutoFit/>
          </a:bodyPr>
          <a:lstStyle/>
          <a:p>
            <a:pPr marL="131040">
              <a:lnSpc>
                <a:spcPct val="150000"/>
              </a:lnSpc>
            </a:pPr>
            <a:r>
              <a:rPr lang="en" sz="1800" b="0" strike="noStrike" spc="-1" dirty="0">
                <a:solidFill>
                  <a:srgbClr val="FFFFFF"/>
                </a:solidFill>
                <a:latin typeface="Roboto Mono"/>
                <a:ea typeface="Roboto Mono"/>
              </a:rPr>
              <a:t>TASK 1 – Ebook Page</a:t>
            </a:r>
            <a:endParaRPr lang="en-US" sz="1800" b="0" strike="noStrike" spc="-1" dirty="0">
              <a:latin typeface="Arial"/>
            </a:endParaRPr>
          </a:p>
        </p:txBody>
      </p:sp>
      <p:pic>
        <p:nvPicPr>
          <p:cNvPr id="5" name="Picture 4" descr="Text, letter&#10;&#10;Description automatically generated">
            <a:extLst>
              <a:ext uri="{FF2B5EF4-FFF2-40B4-BE49-F238E27FC236}">
                <a16:creationId xmlns:a16="http://schemas.microsoft.com/office/drawing/2014/main" id="{A9540055-ED2B-4501-893C-B56EC2E0D10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55537" y="1040138"/>
            <a:ext cx="3287471" cy="3658392"/>
          </a:xfrm>
          <a:prstGeom prst="rect">
            <a:avLst/>
          </a:prstGeom>
        </p:spPr>
      </p:pic>
      <p:pic>
        <p:nvPicPr>
          <p:cNvPr id="7" name="Picture 6" descr="A picture containing indoor&#10;&#10;Description automatically generated">
            <a:extLst>
              <a:ext uri="{FF2B5EF4-FFF2-40B4-BE49-F238E27FC236}">
                <a16:creationId xmlns:a16="http://schemas.microsoft.com/office/drawing/2014/main" id="{41181782-CAD2-4270-B172-6507939DCE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8638" y="1040138"/>
            <a:ext cx="2136091" cy="3437265"/>
          </a:xfrm>
          <a:prstGeom prst="rect">
            <a:avLst/>
          </a:prstGeom>
        </p:spPr>
      </p:pic>
    </p:spTree>
    <p:extLst>
      <p:ext uri="{BB962C8B-B14F-4D97-AF65-F5344CB8AC3E}">
        <p14:creationId xmlns:p14="http://schemas.microsoft.com/office/powerpoint/2010/main" val="3684226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6854E1B-AF60-4814-8A1C-6AC8CB356F4F}"/>
              </a:ext>
            </a:extLst>
          </p:cNvPr>
          <p:cNvSpPr txBox="1"/>
          <p:nvPr/>
        </p:nvSpPr>
        <p:spPr>
          <a:xfrm>
            <a:off x="551329" y="319700"/>
            <a:ext cx="4572000" cy="456535"/>
          </a:xfrm>
          <a:prstGeom prst="rect">
            <a:avLst/>
          </a:prstGeom>
          <a:noFill/>
        </p:spPr>
        <p:txBody>
          <a:bodyPr wrap="square">
            <a:spAutoFit/>
          </a:bodyPr>
          <a:lstStyle/>
          <a:p>
            <a:pPr marL="131040">
              <a:lnSpc>
                <a:spcPct val="150000"/>
              </a:lnSpc>
            </a:pPr>
            <a:r>
              <a:rPr lang="en" sz="1800" b="0" strike="noStrike" spc="-1" dirty="0">
                <a:solidFill>
                  <a:srgbClr val="FFFFFF"/>
                </a:solidFill>
                <a:latin typeface="Roboto Mono"/>
                <a:ea typeface="Roboto Mono"/>
              </a:rPr>
              <a:t>TASK 2 A</a:t>
            </a:r>
            <a:r>
              <a:rPr lang="en-US" sz="1800" b="0" strike="noStrike" spc="-1" dirty="0">
                <a:solidFill>
                  <a:srgbClr val="FFFFFF"/>
                </a:solidFill>
                <a:latin typeface="Roboto Mono"/>
                <a:ea typeface="Roboto Mono"/>
              </a:rPr>
              <a:t>ND</a:t>
            </a:r>
            <a:r>
              <a:rPr lang="en" sz="1800" b="0" strike="noStrike" spc="-1" dirty="0">
                <a:solidFill>
                  <a:srgbClr val="FFFFFF"/>
                </a:solidFill>
                <a:latin typeface="Roboto Mono"/>
                <a:ea typeface="Roboto Mono"/>
              </a:rPr>
              <a:t> 3 – Demo Video</a:t>
            </a:r>
            <a:endParaRPr lang="en-US" sz="1800" b="0" strike="noStrike" spc="-1" dirty="0">
              <a:latin typeface="Arial"/>
            </a:endParaRPr>
          </a:p>
        </p:txBody>
      </p:sp>
      <p:pic>
        <p:nvPicPr>
          <p:cNvPr id="4" name="DISARM Video_1">
            <a:hlinkClick r:id="" action="ppaction://media"/>
            <a:extLst>
              <a:ext uri="{FF2B5EF4-FFF2-40B4-BE49-F238E27FC236}">
                <a16:creationId xmlns:a16="http://schemas.microsoft.com/office/drawing/2014/main" id="{A5AD7B54-AD1B-461F-A897-801A64B3298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263407" y="1232770"/>
            <a:ext cx="6374043" cy="3585399"/>
          </a:xfrm>
          <a:prstGeom prst="rect">
            <a:avLst/>
          </a:prstGeom>
        </p:spPr>
      </p:pic>
      <p:sp>
        <p:nvSpPr>
          <p:cNvPr id="6" name="TextBox 5">
            <a:extLst>
              <a:ext uri="{FF2B5EF4-FFF2-40B4-BE49-F238E27FC236}">
                <a16:creationId xmlns:a16="http://schemas.microsoft.com/office/drawing/2014/main" id="{92835366-A954-41DF-BE35-31042AAE69F9}"/>
              </a:ext>
            </a:extLst>
          </p:cNvPr>
          <p:cNvSpPr txBox="1"/>
          <p:nvPr/>
        </p:nvSpPr>
        <p:spPr>
          <a:xfrm>
            <a:off x="729427" y="776235"/>
            <a:ext cx="7667698" cy="276999"/>
          </a:xfrm>
          <a:prstGeom prst="rect">
            <a:avLst/>
          </a:prstGeom>
          <a:noFill/>
        </p:spPr>
        <p:txBody>
          <a:bodyPr wrap="square">
            <a:spAutoFit/>
          </a:bodyPr>
          <a:lstStyle/>
          <a:p>
            <a:r>
              <a:rPr lang="en-US" sz="1200" dirty="0">
                <a:solidFill>
                  <a:schemeClr val="bg1"/>
                </a:solidFill>
              </a:rPr>
              <a:t>https://www.youtube.com/watch?v=66Hwhugrm3c&amp;ab_channel=DISARM</a:t>
            </a:r>
          </a:p>
        </p:txBody>
      </p:sp>
    </p:spTree>
    <p:extLst>
      <p:ext uri="{BB962C8B-B14F-4D97-AF65-F5344CB8AC3E}">
        <p14:creationId xmlns:p14="http://schemas.microsoft.com/office/powerpoint/2010/main" val="40213652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6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CustomShape 1"/>
          <p:cNvSpPr/>
          <p:nvPr/>
        </p:nvSpPr>
        <p:spPr>
          <a:xfrm>
            <a:off x="587880" y="237960"/>
            <a:ext cx="4571640" cy="455081"/>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marL="131040">
              <a:lnSpc>
                <a:spcPct val="150000"/>
              </a:lnSpc>
            </a:pPr>
            <a:r>
              <a:rPr lang="en" sz="1800" b="0" strike="noStrike" spc="-1" dirty="0">
                <a:solidFill>
                  <a:srgbClr val="FFFFFF"/>
                </a:solidFill>
                <a:latin typeface="Roboto Mono"/>
                <a:ea typeface="Roboto Mono"/>
              </a:rPr>
              <a:t>LESSONS LEARNED</a:t>
            </a:r>
            <a:endParaRPr lang="en-US" sz="1800" b="0" strike="noStrike" spc="-1" dirty="0">
              <a:latin typeface="Arial"/>
            </a:endParaRPr>
          </a:p>
        </p:txBody>
      </p:sp>
      <p:sp>
        <p:nvSpPr>
          <p:cNvPr id="112" name="CustomShape 2"/>
          <p:cNvSpPr/>
          <p:nvPr/>
        </p:nvSpPr>
        <p:spPr>
          <a:xfrm>
            <a:off x="658857" y="1102826"/>
            <a:ext cx="7940690" cy="1581030"/>
          </a:xfrm>
          <a:prstGeom prst="rect">
            <a:avLst/>
          </a:prstGeom>
          <a:noFill/>
          <a:ln>
            <a:noFill/>
          </a:ln>
        </p:spPr>
        <p:style>
          <a:lnRef idx="0">
            <a:scrgbClr r="0" g="0" b="0"/>
          </a:lnRef>
          <a:fillRef idx="0">
            <a:scrgbClr r="0" g="0" b="0"/>
          </a:fillRef>
          <a:effectRef idx="0">
            <a:scrgbClr r="0" g="0" b="0"/>
          </a:effectRef>
          <a:fontRef idx="minor"/>
        </p:style>
        <p:txBody>
          <a:bodyPr wrap="square" lIns="90000" tIns="45000" rIns="90000" bIns="45000">
            <a:spAutoFit/>
          </a:bodyPr>
          <a:lstStyle/>
          <a:p>
            <a:pPr algn="l"/>
            <a:r>
              <a:rPr lang="en-US" sz="1600" b="0" i="0" u="none" strike="noStrike" baseline="0" dirty="0">
                <a:solidFill>
                  <a:schemeClr val="bg1"/>
                </a:solidFill>
                <a:latin typeface="Roboto Mono"/>
              </a:rPr>
              <a:t>Designing autonomous systems using ROS requires extensive knowledge. Most of the time throughout the project I spent learning ROS and Gazebo mechanics, only scratching the surface potential of the software. There are many improvements that can be made in the simulation due to this and hope that the project continues to be pursued after the 2021 showcase.</a:t>
            </a:r>
            <a:endParaRPr lang="en-US" sz="1600" b="0" strike="noStrike" spc="-1" dirty="0">
              <a:solidFill>
                <a:schemeClr val="bg1"/>
              </a:solidFill>
              <a:latin typeface="Roboto Mono"/>
            </a:endParaRPr>
          </a:p>
          <a:p>
            <a:pPr>
              <a:lnSpc>
                <a:spcPct val="115000"/>
              </a:lnSpc>
            </a:pPr>
            <a:endParaRPr lang="en-US" sz="1600" b="0" strike="noStrike" spc="-1" dirty="0">
              <a:latin typeface="Arial"/>
            </a:endParaRPr>
          </a:p>
        </p:txBody>
      </p:sp>
      <p:pic>
        <p:nvPicPr>
          <p:cNvPr id="3" name="Picture 2" descr="A picture containing text, indoor, electronics&#10;&#10;Description automatically generated">
            <a:extLst>
              <a:ext uri="{FF2B5EF4-FFF2-40B4-BE49-F238E27FC236}">
                <a16:creationId xmlns:a16="http://schemas.microsoft.com/office/drawing/2014/main" id="{D0F2DCFE-EBE9-44BA-8947-02CD038179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80493" y="2571750"/>
            <a:ext cx="4832252" cy="233676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group of people in a room&#10;&#10;Description automatically generated with medium confidence">
            <a:extLst>
              <a:ext uri="{FF2B5EF4-FFF2-40B4-BE49-F238E27FC236}">
                <a16:creationId xmlns:a16="http://schemas.microsoft.com/office/drawing/2014/main" id="{85A5A0DA-9457-4267-A6A7-6D7982D959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0176" y="0"/>
            <a:ext cx="7703648" cy="5143500"/>
          </a:xfrm>
          <a:prstGeom prst="rect">
            <a:avLst/>
          </a:prstGeom>
        </p:spPr>
      </p:pic>
    </p:spTree>
    <p:extLst>
      <p:ext uri="{BB962C8B-B14F-4D97-AF65-F5344CB8AC3E}">
        <p14:creationId xmlns:p14="http://schemas.microsoft.com/office/powerpoint/2010/main" val="35806392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5663</TotalTime>
  <Words>271</Words>
  <Application>Microsoft Office PowerPoint</Application>
  <PresentationFormat>On-screen Show (16:9)</PresentationFormat>
  <Paragraphs>41</Paragraphs>
  <Slides>10</Slides>
  <Notes>1</Notes>
  <HiddenSlides>0</HiddenSlides>
  <MMClips>1</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10</vt:i4>
      </vt:variant>
    </vt:vector>
  </HeadingPairs>
  <TitlesOfParts>
    <vt:vector size="19" baseType="lpstr">
      <vt:lpstr>Arial</vt:lpstr>
      <vt:lpstr>Roboto Condensed</vt:lpstr>
      <vt:lpstr>Roboto Mono</vt:lpstr>
      <vt:lpstr>Roboto Mono Regular</vt:lpstr>
      <vt:lpstr>Symbol</vt:lpstr>
      <vt:lpstr>Times New Roman</vt:lpstr>
      <vt:lpstr>Wingdings</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DISARM Milestone 3</dc:title>
  <dc:subject/>
  <dc:creator>Matthew Intriago</dc:creator>
  <dc:description/>
  <cp:lastModifiedBy>mintriago2017@fit.edu</cp:lastModifiedBy>
  <cp:revision>39</cp:revision>
  <dcterms:modified xsi:type="dcterms:W3CDTF">2021-04-16T18:17:29Z</dcterms:modified>
  <dc:language>en-US</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2</vt:i4>
  </property>
  <property fmtid="{D5CDD505-2E9C-101B-9397-08002B2CF9AE}" pid="7" name="Notes">
    <vt:i4>1</vt:i4>
  </property>
  <property fmtid="{D5CDD505-2E9C-101B-9397-08002B2CF9AE}" pid="8" name="PresentationFormat">
    <vt:lpwstr>On-screen Show (16:9)</vt:lpwstr>
  </property>
  <property fmtid="{D5CDD505-2E9C-101B-9397-08002B2CF9AE}" pid="9" name="ScaleCrop">
    <vt:bool>false</vt:bool>
  </property>
  <property fmtid="{D5CDD505-2E9C-101B-9397-08002B2CF9AE}" pid="10" name="ShareDoc">
    <vt:bool>false</vt:bool>
  </property>
  <property fmtid="{D5CDD505-2E9C-101B-9397-08002B2CF9AE}" pid="11" name="Slides">
    <vt:i4>8</vt:i4>
  </property>
</Properties>
</file>